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4"/>
    <p:sldMasterId id="214748369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Roboto Mono Light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  <p:embeddedFont>
      <p:font typeface="Google Sans Medium"/>
      <p:regular r:id="rId29"/>
      <p:bold r:id="rId30"/>
      <p:italic r:id="rId31"/>
      <p:boldItalic r:id="rId32"/>
    </p:embeddedFont>
    <p:embeddedFont>
      <p:font typeface="Helvetica Neue"/>
      <p:regular r:id="rId33"/>
      <p:bold r:id="rId34"/>
      <p:italic r:id="rId35"/>
      <p:boldItalic r:id="rId36"/>
    </p:embeddedFont>
    <p:embeddedFont>
      <p:font typeface="Roboto Mono"/>
      <p:regular r:id="rId37"/>
      <p:bold r:id="rId38"/>
      <p:italic r:id="rId39"/>
      <p:boldItalic r:id="rId40"/>
    </p:embeddedFont>
    <p:embeddedFont>
      <p:font typeface="Open Sans 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Italic.fntdata"/><Relationship Id="rId20" Type="http://schemas.openxmlformats.org/officeDocument/2006/relationships/font" Target="fonts/Roboto-boldItalic.fntdata"/><Relationship Id="rId42" Type="http://schemas.openxmlformats.org/officeDocument/2006/relationships/font" Target="fonts/OpenSansLight-bold.fntdata"/><Relationship Id="rId41" Type="http://schemas.openxmlformats.org/officeDocument/2006/relationships/font" Target="fonts/OpenSansLight-regular.fntdata"/><Relationship Id="rId22" Type="http://schemas.openxmlformats.org/officeDocument/2006/relationships/font" Target="fonts/RobotoMonoLight-bold.fntdata"/><Relationship Id="rId44" Type="http://schemas.openxmlformats.org/officeDocument/2006/relationships/font" Target="fonts/OpenSansLight-boldItalic.fntdata"/><Relationship Id="rId21" Type="http://schemas.openxmlformats.org/officeDocument/2006/relationships/font" Target="fonts/RobotoMonoLight-regular.fntdata"/><Relationship Id="rId43" Type="http://schemas.openxmlformats.org/officeDocument/2006/relationships/font" Target="fonts/OpenSansLight-italic.fntdata"/><Relationship Id="rId24" Type="http://schemas.openxmlformats.org/officeDocument/2006/relationships/font" Target="fonts/RobotoMonoLight-boldItalic.fntdata"/><Relationship Id="rId23" Type="http://schemas.openxmlformats.org/officeDocument/2006/relationships/font" Target="fonts/RobotoMon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Medium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Medium-italic.fntdata"/><Relationship Id="rId30" Type="http://schemas.openxmlformats.org/officeDocument/2006/relationships/font" Target="fonts/GoogleSansMedium-bold.fntdata"/><Relationship Id="rId11" Type="http://schemas.openxmlformats.org/officeDocument/2006/relationships/slide" Target="slides/slide5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4.xml"/><Relationship Id="rId32" Type="http://schemas.openxmlformats.org/officeDocument/2006/relationships/font" Target="fonts/GoogleSansMedium-boldItalic.fntdata"/><Relationship Id="rId13" Type="http://schemas.openxmlformats.org/officeDocument/2006/relationships/slide" Target="slides/slide7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.fntdata"/><Relationship Id="rId15" Type="http://schemas.openxmlformats.org/officeDocument/2006/relationships/slide" Target="slides/slide9.xml"/><Relationship Id="rId37" Type="http://schemas.openxmlformats.org/officeDocument/2006/relationships/font" Target="fonts/RobotoMono-regular.fntdata"/><Relationship Id="rId14" Type="http://schemas.openxmlformats.org/officeDocument/2006/relationships/slide" Target="slides/slide8.xml"/><Relationship Id="rId36" Type="http://schemas.openxmlformats.org/officeDocument/2006/relationships/font" Target="fonts/HelveticaNeue-boldItalic.fntdata"/><Relationship Id="rId17" Type="http://schemas.openxmlformats.org/officeDocument/2006/relationships/font" Target="fonts/Roboto-regular.fntdata"/><Relationship Id="rId39" Type="http://schemas.openxmlformats.org/officeDocument/2006/relationships/font" Target="fonts/RobotoMono-italic.fntdata"/><Relationship Id="rId16" Type="http://schemas.openxmlformats.org/officeDocument/2006/relationships/slide" Target="slides/slide10.xml"/><Relationship Id="rId38" Type="http://schemas.openxmlformats.org/officeDocument/2006/relationships/font" Target="fonts/RobotoMono-bold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e4804f2452_0_1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e4804f2452_0_1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e4804f2452_0_13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ge4804f2452_0_1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5aca5a24b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125aca5a24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5aca5a24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125aca5a24b_0_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5aca5a24b_0_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125aca5a24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5aca5a24b_0_2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125aca5a24b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25aca5a24b_0_2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125aca5a24b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25aca5a24b_0_2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125aca5a24b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653b8cbc9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12653b8cbc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2653b8cbc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12653b8cb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Green" showMasterSp="0">
  <p:cSld name="Title, Subtitle, &amp; Bullets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Red" showMasterSp="0">
  <p:cSld name="Title, Subtitle, &amp; Bullets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4" name="Google Shape;64;p15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Yellow" showMasterSp="0">
  <p:cSld name="Title, Subtitle, &amp; Bullets_1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" type="subTitle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9" name="Google Shape;69;p16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Blue" showMasterSp="0">
  <p:cSld name="Title, Subtitle, &amp; Bullets_1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4" name="Google Shape;74;p17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" showMasterSp="0">
  <p:cSld name="Title, Subtitle, &amp; Bulle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424519" y="1525167"/>
            <a:ext cx="82149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2" type="subTitle"/>
          </p:nvPr>
        </p:nvSpPr>
        <p:spPr>
          <a:xfrm>
            <a:off x="395944" y="990248"/>
            <a:ext cx="82554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type="title"/>
          </p:nvPr>
        </p:nvSpPr>
        <p:spPr>
          <a:xfrm>
            <a:off x="5258306" y="2195658"/>
            <a:ext cx="78513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1" name="Google Shape;81;p18"/>
          <p:cNvSpPr/>
          <p:nvPr/>
        </p:nvSpPr>
        <p:spPr>
          <a:xfrm>
            <a:off x="322584" y="4679363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85" y="4744978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 - Half slide" showMasterSp="0">
  <p:cSld name="Title, Subtitle, &amp; Bullets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" name="Google Shape;85;p19"/>
          <p:cNvSpPr txBox="1"/>
          <p:nvPr>
            <p:ph idx="1" type="body"/>
          </p:nvPr>
        </p:nvSpPr>
        <p:spPr>
          <a:xfrm>
            <a:off x="451256" y="2076975"/>
            <a:ext cx="3313200" cy="1919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type="title"/>
          </p:nvPr>
        </p:nvSpPr>
        <p:spPr>
          <a:xfrm>
            <a:off x="347644" y="483797"/>
            <a:ext cx="4108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2" type="subTitle"/>
          </p:nvPr>
        </p:nvSpPr>
        <p:spPr>
          <a:xfrm>
            <a:off x="435150" y="1400255"/>
            <a:ext cx="33132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5787B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8" name="Google Shape;88;p19"/>
          <p:cNvSpPr/>
          <p:nvPr/>
        </p:nvSpPr>
        <p:spPr>
          <a:xfrm>
            <a:off x="4598616" y="4556"/>
            <a:ext cx="45453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9"/>
          <p:cNvSpPr/>
          <p:nvPr/>
        </p:nvSpPr>
        <p:spPr>
          <a:xfrm>
            <a:off x="322584" y="4679363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85" y="4744978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- Blue" showMasterSp="0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3" name="Google Shape;93;p20"/>
          <p:cNvSpPr txBox="1"/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4" name="Google Shape;94;p20"/>
          <p:cNvSpPr txBox="1"/>
          <p:nvPr>
            <p:ph idx="1" type="subTitle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5" name="Google Shape;95;p20"/>
          <p:cNvSpPr txBox="1"/>
          <p:nvPr>
            <p:ph idx="2" type="body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96" name="Google Shape;96;p20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- Green" showMasterSp="0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0" name="Google Shape;100;p21"/>
          <p:cNvSpPr txBox="1"/>
          <p:nvPr>
            <p:ph idx="1" type="body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01" name="Google Shape;101;p21"/>
          <p:cNvSpPr txBox="1"/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2" name="Google Shape;102;p21"/>
          <p:cNvSpPr txBox="1"/>
          <p:nvPr>
            <p:ph idx="2" type="subTitle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3" name="Google Shape;103;p21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- Red" showMasterSp="0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2" type="subTitle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10" name="Google Shape;110;p22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- Yellow" showMasterSp="0">
  <p:cSld name="Title, Subtitle, &amp; Bullets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4" name="Google Shape;114;p23"/>
          <p:cNvSpPr txBox="1"/>
          <p:nvPr/>
        </p:nvSpPr>
        <p:spPr>
          <a:xfrm>
            <a:off x="0" y="0"/>
            <a:ext cx="1125000" cy="29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16" name="Google Shape;116;p23"/>
          <p:cNvSpPr txBox="1"/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2" type="subTitle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18" name="Google Shape;118;p23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 showMasterSp="0">
  <p:cSld name="Quote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/>
          <p:nvPr/>
        </p:nvSpPr>
        <p:spPr>
          <a:xfrm>
            <a:off x="438450" y="4661541"/>
            <a:ext cx="2814600" cy="2763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550" y="4727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1 - Blue" showMasterSp="0">
  <p:cSld name="Title, Subtitle, &amp; Bullets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Google Shape;125;p25"/>
          <p:cNvSpPr txBox="1"/>
          <p:nvPr>
            <p:ph idx="1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26" name="Google Shape;126;p25"/>
          <p:cNvSpPr txBox="1"/>
          <p:nvPr>
            <p:ph idx="2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28" name="Google Shape;128;p25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1 - Green" showMasterSp="0">
  <p:cSld name="Title, Subtitle, &amp; Bullets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26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33" name="Google Shape;133;p26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34" name="Google Shape;134;p26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35" name="Google Shape;135;p26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1 - Red" showMasterSp="0">
  <p:cSld name="Title, Subtitle, &amp; Bullets_1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p27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42" name="Google Shape;142;p27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1 - Yellow" showMasterSp="0">
  <p:cSld name="Title, Subtitle, &amp; Bullets_1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48" name="Google Shape;148;p28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Blue" showMasterSp="0">
  <p:cSld name="Title, Subtitle, &amp; Bullets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 Mono Light"/>
              <a:buChar char="●"/>
              <a:defRPr sz="18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Roboto Mono Light"/>
              <a:buChar char="○"/>
              <a:defRPr sz="18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■"/>
              <a:defRPr sz="14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●"/>
              <a:defRPr sz="14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○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■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●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○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■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4" name="Google Shape;154;p29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Green " showMasterSp="0">
  <p:cSld name="Title, Subtitle, &amp; Bullets_1_2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58" name="Google Shape;158;p30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59" name="Google Shape;159;p30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60" name="Google Shape;160;p30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Red" showMasterSp="0">
  <p:cSld name="Title, Subtitle, &amp; Bullets_1_2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31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67" name="Google Shape;167;p31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Yellow" showMasterSp="0">
  <p:cSld name="Title, Subtitle, &amp; Bullets_1_2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/>
        </p:nvSpPr>
        <p:spPr>
          <a:xfrm>
            <a:off x="435150" y="1198294"/>
            <a:ext cx="8214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32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74" name="Google Shape;174;p32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Blue" showMasterSp="0">
  <p:cSld name="Quote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/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79" name="Google Shape;179;p33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Yellow" showMasterSp="0">
  <p:cSld name="Quote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1" type="subTitle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84" name="Google Shape;184;p34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Green" showMasterSp="0">
  <p:cSld name="Quote_3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/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88" name="Google Shape;188;p35"/>
          <p:cNvSpPr txBox="1"/>
          <p:nvPr>
            <p:ph idx="1" type="subTitle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89" name="Google Shape;189;p35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Red" showMasterSp="0">
  <p:cSld name="Quote_3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/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3" name="Google Shape;193;p36"/>
          <p:cNvSpPr txBox="1"/>
          <p:nvPr>
            <p:ph idx="1" type="subTitle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36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Black">
  <p:cSld name="(Avoid) Title, Subtitle, Bullets_1_1_1_1_1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/>
          <p:nvPr/>
        </p:nvSpPr>
        <p:spPr>
          <a:xfrm>
            <a:off x="94" y="0"/>
            <a:ext cx="9144000" cy="5143500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Green Footer" showMasterSp="0">
  <p:cSld name="Blank Green Footer">
    <p:bg>
      <p:bgPr>
        <a:solidFill>
          <a:srgbClr val="FFFFFF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/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63500" lvl="0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00"/>
              <a:buFont typeface="Google Sans"/>
              <a:buNone/>
              <a:defRPr i="0" sz="2600" u="none" cap="none" strike="noStrik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63500" lvl="1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63500" lvl="2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63500" lvl="3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63500" lvl="4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63500" lvl="5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63500" lvl="6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63500" lvl="7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63500" lvl="8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00" name="Google Shape;200;p38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201" name="Google Shape;201;p38"/>
          <p:cNvSpPr txBox="1"/>
          <p:nvPr>
            <p:ph idx="12" type="sldNum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Red Footer" showMasterSp="0">
  <p:cSld name="Blank Red Footer">
    <p:bg>
      <p:bgPr>
        <a:solidFill>
          <a:srgbClr val="FFFF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/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63500" lvl="0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00"/>
              <a:buFont typeface="Google Sans"/>
              <a:buNone/>
              <a:defRPr i="0" sz="2600" u="none" cap="none" strike="noStrik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63500" lvl="1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63500" lvl="2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63500" lvl="3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63500" lvl="4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63500" lvl="5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63500" lvl="6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63500" lvl="7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63500" lvl="8" marL="63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04" name="Google Shape;204;p39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205" name="Google Shape;205;p39"/>
          <p:cNvSpPr txBox="1"/>
          <p:nvPr>
            <p:ph idx="12" type="sldNum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lvl="0" rtl="0">
              <a:buNone/>
              <a:defRPr sz="500"/>
            </a:lvl1pPr>
            <a:lvl2pPr lvl="1" rtl="0">
              <a:buNone/>
              <a:defRPr sz="500"/>
            </a:lvl2pPr>
            <a:lvl3pPr lvl="2" rtl="0">
              <a:buNone/>
              <a:defRPr sz="500"/>
            </a:lvl3pPr>
            <a:lvl4pPr lvl="3" rtl="0">
              <a:buNone/>
              <a:defRPr sz="500"/>
            </a:lvl4pPr>
            <a:lvl5pPr lvl="4" rtl="0">
              <a:buNone/>
              <a:defRPr sz="500"/>
            </a:lvl5pPr>
            <a:lvl6pPr lvl="5" rtl="0">
              <a:buNone/>
              <a:defRPr sz="500"/>
            </a:lvl6pPr>
            <a:lvl7pPr lvl="6" rtl="0">
              <a:buNone/>
              <a:defRPr sz="500"/>
            </a:lvl7pPr>
            <a:lvl8pPr lvl="7" rtl="0">
              <a:buNone/>
              <a:defRPr sz="500"/>
            </a:lvl8pPr>
            <a:lvl9pPr lvl="8" rtl="0">
              <a:buNone/>
              <a:defRPr sz="5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1"/>
          <p:cNvSpPr txBox="1"/>
          <p:nvPr>
            <p:ph type="title"/>
          </p:nvPr>
        </p:nvSpPr>
        <p:spPr>
          <a:xfrm>
            <a:off x="311700" y="334325"/>
            <a:ext cx="8520600" cy="5727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10" name="Google Shape;21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 showMasterSp="0">
  <p:cSld name="Presentation Title">
    <p:bg>
      <p:bgPr>
        <a:solidFill>
          <a:srgbClr val="FFFFFF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Blue 1">
  <p:cSld name="CUSTOM_7_2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3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4" name="Google Shape;214;p43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4"/>
          <p:cNvSpPr txBox="1"/>
          <p:nvPr>
            <p:ph type="title"/>
          </p:nvPr>
        </p:nvSpPr>
        <p:spPr>
          <a:xfrm>
            <a:off x="1145430" y="355600"/>
            <a:ext cx="6853200" cy="16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45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17" name="Google Shape;217;p44"/>
          <p:cNvSpPr txBox="1"/>
          <p:nvPr>
            <p:ph idx="11" type="ftr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218" name="Google Shape;218;p44"/>
          <p:cNvSpPr txBox="1"/>
          <p:nvPr>
            <p:ph idx="10" type="dt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219" name="Google Shape;219;p44"/>
          <p:cNvSpPr txBox="1"/>
          <p:nvPr>
            <p:ph idx="12" type="sldNum"/>
          </p:nvPr>
        </p:nvSpPr>
        <p:spPr>
          <a:xfrm>
            <a:off x="6583680" y="4783455"/>
            <a:ext cx="21030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Left Blue">
  <p:cSld name="CUSTOM_3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45"/>
          <p:cNvSpPr txBox="1"/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5"/>
          <p:cNvSpPr txBox="1"/>
          <p:nvPr>
            <p:ph idx="1" type="body"/>
          </p:nvPr>
        </p:nvSpPr>
        <p:spPr>
          <a:xfrm>
            <a:off x="5474550" y="21308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24" name="Google Shape;224;p45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5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b="0" i="0" sz="5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227" name="Google Shape;227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1619" cy="5142161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46"/>
          <p:cNvSpPr txBox="1"/>
          <p:nvPr>
            <p:ph type="title"/>
          </p:nvPr>
        </p:nvSpPr>
        <p:spPr>
          <a:xfrm>
            <a:off x="514351" y="457200"/>
            <a:ext cx="7598400" cy="10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29" name="Google Shape;229;p46"/>
          <p:cNvSpPr txBox="1"/>
          <p:nvPr>
            <p:ph idx="1" type="body"/>
          </p:nvPr>
        </p:nvSpPr>
        <p:spPr>
          <a:xfrm>
            <a:off x="514351" y="1606550"/>
            <a:ext cx="75984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" name="Google Shape;230;p46"/>
          <p:cNvSpPr txBox="1"/>
          <p:nvPr>
            <p:ph idx="10" type="dt"/>
          </p:nvPr>
        </p:nvSpPr>
        <p:spPr>
          <a:xfrm>
            <a:off x="6442245" y="4402931"/>
            <a:ext cx="12003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31" name="Google Shape;231;p46"/>
          <p:cNvSpPr txBox="1"/>
          <p:nvPr>
            <p:ph idx="11" type="ftr"/>
          </p:nvPr>
        </p:nvSpPr>
        <p:spPr>
          <a:xfrm>
            <a:off x="514350" y="4402931"/>
            <a:ext cx="58707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32" name="Google Shape;232;p46"/>
          <p:cNvSpPr txBox="1"/>
          <p:nvPr>
            <p:ph idx="12" type="sldNum"/>
          </p:nvPr>
        </p:nvSpPr>
        <p:spPr>
          <a:xfrm>
            <a:off x="7699545" y="4402931"/>
            <a:ext cx="4134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1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1.xml"/><Relationship Id="rId3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20.xml"/><Relationship Id="rId32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23.xml"/><Relationship Id="rId35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34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/>
        </p:nvSpPr>
        <p:spPr>
          <a:xfrm>
            <a:off x="408411" y="1050316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24519" y="1525167"/>
            <a:ext cx="8214900" cy="24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295847" y="4531383"/>
            <a:ext cx="2814600" cy="27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395947" y="4596998"/>
            <a:ext cx="2652992" cy="17095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title"/>
          </p:nvPr>
        </p:nvSpPr>
        <p:spPr>
          <a:xfrm>
            <a:off x="395944" y="284316"/>
            <a:ext cx="84792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  <p:sldLayoutId id="2147483687" r:id="rId30"/>
    <p:sldLayoutId id="2147483688" r:id="rId31"/>
    <p:sldLayoutId id="2147483689" r:id="rId32"/>
    <p:sldLayoutId id="2147483690" r:id="rId33"/>
    <p:sldLayoutId id="2147483691" r:id="rId34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9.gif"/><Relationship Id="rId4" Type="http://schemas.openxmlformats.org/officeDocument/2006/relationships/image" Target="../media/image2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4.png"/><Relationship Id="rId4" Type="http://schemas.openxmlformats.org/officeDocument/2006/relationships/image" Target="../media/image31.png"/><Relationship Id="rId5" Type="http://schemas.openxmlformats.org/officeDocument/2006/relationships/image" Target="../media/image37.png"/><Relationship Id="rId6" Type="http://schemas.openxmlformats.org/officeDocument/2006/relationships/image" Target="../media/image3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"/>
          <p:cNvSpPr txBox="1"/>
          <p:nvPr>
            <p:ph type="title"/>
          </p:nvPr>
        </p:nvSpPr>
        <p:spPr>
          <a:xfrm>
            <a:off x="1139075" y="1464075"/>
            <a:ext cx="5657700" cy="5022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Google Sans"/>
                <a:ea typeface="Google Sans"/>
                <a:cs typeface="Google Sans"/>
                <a:sym typeface="Google Sans"/>
              </a:rPr>
              <a:t>Welcome to</a:t>
            </a:r>
            <a:endParaRPr b="1" sz="3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8" name="Google Shape;238;p47"/>
          <p:cNvSpPr txBox="1"/>
          <p:nvPr>
            <p:ph idx="1" type="subTitle"/>
          </p:nvPr>
        </p:nvSpPr>
        <p:spPr>
          <a:xfrm>
            <a:off x="5743700" y="3816775"/>
            <a:ext cx="1160400" cy="3000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2022-2023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239" name="Google Shape;239;p47"/>
          <p:cNvPicPr preferRelativeResize="0"/>
          <p:nvPr/>
        </p:nvPicPr>
        <p:blipFill rotWithShape="1">
          <a:blip r:embed="rId3">
            <a:alphaModFix/>
          </a:blip>
          <a:srcRect b="31717" l="0" r="0" t="30252"/>
          <a:stretch/>
        </p:blipFill>
        <p:spPr>
          <a:xfrm>
            <a:off x="553504" y="6175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7"/>
          <p:cNvSpPr txBox="1"/>
          <p:nvPr>
            <p:ph type="title"/>
          </p:nvPr>
        </p:nvSpPr>
        <p:spPr>
          <a:xfrm>
            <a:off x="3163325" y="2571750"/>
            <a:ext cx="1609200" cy="838800"/>
          </a:xfrm>
          <a:prstGeom prst="rect">
            <a:avLst/>
          </a:prstGeom>
          <a:effectLst>
            <a:outerShdw blurRad="342900" rotWithShape="0" algn="bl" dir="3600000" dist="19050">
              <a:schemeClr val="accent1"/>
            </a:outerShdw>
          </a:effectLst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CNN </a:t>
            </a:r>
            <a:endParaRPr b="1" sz="50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1" name="Google Shape;241;p47"/>
          <p:cNvSpPr txBox="1"/>
          <p:nvPr>
            <p:ph idx="1" type="subTitle"/>
          </p:nvPr>
        </p:nvSpPr>
        <p:spPr>
          <a:xfrm>
            <a:off x="990775" y="3816775"/>
            <a:ext cx="2487000" cy="3000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By: Ahmed Haytham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6"/>
          <p:cNvSpPr txBox="1"/>
          <p:nvPr>
            <p:ph type="title"/>
          </p:nvPr>
        </p:nvSpPr>
        <p:spPr>
          <a:xfrm>
            <a:off x="2541750" y="1491300"/>
            <a:ext cx="61071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Thank you.</a:t>
            </a:r>
            <a:endParaRPr b="0" i="0" sz="4000" u="none" cap="none" strike="noStrike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07" name="Google Shape;307;p56"/>
          <p:cNvPicPr preferRelativeResize="0"/>
          <p:nvPr/>
        </p:nvPicPr>
        <p:blipFill rotWithShape="1">
          <a:blip r:embed="rId3">
            <a:alphaModFix/>
          </a:blip>
          <a:srcRect b="0" l="0" r="2666" t="0"/>
          <a:stretch/>
        </p:blipFill>
        <p:spPr>
          <a:xfrm>
            <a:off x="5782776" y="2046950"/>
            <a:ext cx="527770" cy="6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56"/>
          <p:cNvSpPr txBox="1"/>
          <p:nvPr>
            <p:ph idx="1" type="subTitle"/>
          </p:nvPr>
        </p:nvSpPr>
        <p:spPr>
          <a:xfrm>
            <a:off x="2541750" y="2142150"/>
            <a:ext cx="5353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/>
              <a:t>Very much!</a:t>
            </a:r>
            <a:endParaRPr i="0" sz="4000" u="none" cap="none" strike="noStrike">
              <a:solidFill>
                <a:schemeClr val="accent1"/>
              </a:solidFill>
            </a:endParaRPr>
          </a:p>
        </p:txBody>
      </p:sp>
      <p:sp>
        <p:nvSpPr>
          <p:cNvPr id="309" name="Google Shape;309;p56"/>
          <p:cNvSpPr/>
          <p:nvPr/>
        </p:nvSpPr>
        <p:spPr>
          <a:xfrm>
            <a:off x="460925" y="4797800"/>
            <a:ext cx="921900" cy="199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56"/>
          <p:cNvSpPr/>
          <p:nvPr/>
        </p:nvSpPr>
        <p:spPr>
          <a:xfrm>
            <a:off x="7153375" y="4842800"/>
            <a:ext cx="393600" cy="109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56"/>
          <p:cNvPicPr preferRelativeResize="0"/>
          <p:nvPr/>
        </p:nvPicPr>
        <p:blipFill rotWithShape="1">
          <a:blip r:embed="rId4">
            <a:alphaModFix/>
          </a:blip>
          <a:srcRect b="31717" l="0" r="0" t="30252"/>
          <a:stretch/>
        </p:blipFill>
        <p:spPr>
          <a:xfrm>
            <a:off x="121279" y="4333900"/>
            <a:ext cx="3702548" cy="61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8"/>
          <p:cNvSpPr txBox="1"/>
          <p:nvPr/>
        </p:nvSpPr>
        <p:spPr>
          <a:xfrm>
            <a:off x="142119" y="76200"/>
            <a:ext cx="8811300" cy="128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IMAGE CLASSIFICATION</a:t>
            </a:r>
            <a:endParaRPr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7" name="Google Shape;24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824" y="1297012"/>
            <a:ext cx="8868600" cy="247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9"/>
          <p:cNvSpPr txBox="1"/>
          <p:nvPr>
            <p:ph type="title"/>
          </p:nvPr>
        </p:nvSpPr>
        <p:spPr>
          <a:xfrm>
            <a:off x="285751" y="285750"/>
            <a:ext cx="7598400" cy="10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alibri"/>
              <a:buNone/>
            </a:pPr>
            <a:r>
              <a:rPr lang="en"/>
              <a:t>CNN ARCHITECTURE</a:t>
            </a:r>
            <a:endParaRPr/>
          </a:p>
        </p:txBody>
      </p:sp>
      <p:pic>
        <p:nvPicPr>
          <p:cNvPr id="253" name="Google Shape;253;p4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133" y="1606153"/>
            <a:ext cx="6594900" cy="273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9"/>
          <p:cNvSpPr/>
          <p:nvPr/>
        </p:nvSpPr>
        <p:spPr>
          <a:xfrm>
            <a:off x="4517472" y="2655116"/>
            <a:ext cx="711000" cy="610200"/>
          </a:xfrm>
          <a:prstGeom prst="ellipse">
            <a:avLst/>
          </a:prstGeom>
          <a:noFill/>
          <a:ln cap="rnd" cmpd="sng" w="19050">
            <a:solidFill>
              <a:srgbClr val="7D2D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0"/>
          <p:cNvSpPr txBox="1"/>
          <p:nvPr/>
        </p:nvSpPr>
        <p:spPr>
          <a:xfrm>
            <a:off x="78288" y="57600"/>
            <a:ext cx="89874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CLOSER LOOK AT FEATURE EXTRACTION &amp; CLASSIFICATION 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50"/>
          <p:cNvSpPr txBox="1"/>
          <p:nvPr/>
        </p:nvSpPr>
        <p:spPr>
          <a:xfrm>
            <a:off x="99013" y="1351399"/>
            <a:ext cx="80130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feature-extraction step as breaking large images into smaller pieces of features and stacking them into a vector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1" name="Google Shape;26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0757" y="1861596"/>
            <a:ext cx="3085989" cy="2171778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50"/>
          <p:cNvSpPr txBox="1"/>
          <p:nvPr/>
        </p:nvSpPr>
        <p:spPr>
          <a:xfrm>
            <a:off x="65850" y="3150104"/>
            <a:ext cx="4820100" cy="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 that this is just a metaphor to help visualize the feature-extraction process. CNNs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don’t literally break an image into pieces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1"/>
          <p:cNvSpPr txBox="1"/>
          <p:nvPr/>
        </p:nvSpPr>
        <p:spPr>
          <a:xfrm>
            <a:off x="70975" y="139900"/>
            <a:ext cx="77052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CONVOLUTIONAL LAYERS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51"/>
          <p:cNvSpPr txBox="1"/>
          <p:nvPr/>
        </p:nvSpPr>
        <p:spPr>
          <a:xfrm>
            <a:off x="103897" y="945933"/>
            <a:ext cx="79404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-277177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convolutional layer is the core building block of a convolutional neural network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77177" lvl="0" marL="28575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mathematics, convolution is the operation of two functions to produce a third modified function.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9" name="Google Shape;26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77012" y="1763237"/>
            <a:ext cx="4551190" cy="2595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3879" y="1763237"/>
            <a:ext cx="2985112" cy="1227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0900" y="3085476"/>
            <a:ext cx="4007675" cy="150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2"/>
          <p:cNvSpPr txBox="1"/>
          <p:nvPr/>
        </p:nvSpPr>
        <p:spPr>
          <a:xfrm>
            <a:off x="132120" y="75025"/>
            <a:ext cx="8239500" cy="10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STRIDES AND PADDING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52"/>
          <p:cNvSpPr txBox="1"/>
          <p:nvPr/>
        </p:nvSpPr>
        <p:spPr>
          <a:xfrm>
            <a:off x="132120" y="994134"/>
            <a:ext cx="8911800" cy="10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-277177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Strides—The amount by which the filter slides over the image. For example, to slide the convolution filter one pixel at a time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77177" lvl="0" marL="28575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Padding—Often called zero-padding because we add zeros around the border of an image </a:t>
            </a:r>
            <a:r>
              <a:rPr b="1"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Save size of Image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8" name="Google Shape;278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6408" y="1928876"/>
            <a:ext cx="2770376" cy="2472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700" y="2295263"/>
            <a:ext cx="4662521" cy="1891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3"/>
          <p:cNvSpPr txBox="1"/>
          <p:nvPr/>
        </p:nvSpPr>
        <p:spPr>
          <a:xfrm>
            <a:off x="50025" y="125050"/>
            <a:ext cx="76026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Pooling layers or subsampling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53"/>
          <p:cNvSpPr txBox="1"/>
          <p:nvPr/>
        </p:nvSpPr>
        <p:spPr>
          <a:xfrm>
            <a:off x="951819" y="1037919"/>
            <a:ext cx="76026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Adding more convolutional layers increases the depth of the output layer, which leads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 increasing the number of parameters that the network needs to optimize (learn).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You can see that adding several convolutional layers (usually tens or even hundreds)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will produce a huge number of parameters (weights)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6" name="Google Shape;286;p53"/>
          <p:cNvSpPr txBox="1"/>
          <p:nvPr/>
        </p:nvSpPr>
        <p:spPr>
          <a:xfrm>
            <a:off x="116700" y="2218875"/>
            <a:ext cx="36546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MAX POOLING VS . AVERAGE POOLING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87" name="Google Shape;28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200" y="2646150"/>
            <a:ext cx="8515376" cy="179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700" y="2768262"/>
            <a:ext cx="2703384" cy="1759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80242" y="2686450"/>
            <a:ext cx="3436418" cy="192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97642" y="2858749"/>
            <a:ext cx="2056783" cy="1578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525" y="1052200"/>
            <a:ext cx="7093728" cy="261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55"/>
          <p:cNvPicPr preferRelativeResize="0"/>
          <p:nvPr/>
        </p:nvPicPr>
        <p:blipFill rotWithShape="1">
          <a:blip r:embed="rId3">
            <a:alphaModFix/>
          </a:blip>
          <a:srcRect b="46632" l="0" r="0" t="0"/>
          <a:stretch/>
        </p:blipFill>
        <p:spPr>
          <a:xfrm>
            <a:off x="309438" y="87413"/>
            <a:ext cx="8525126" cy="43096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Google Shape;301;p55"/>
          <p:cNvCxnSpPr/>
          <p:nvPr/>
        </p:nvCxnSpPr>
        <p:spPr>
          <a:xfrm flipH="1">
            <a:off x="108450" y="217100"/>
            <a:ext cx="16800" cy="210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SC Master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DB4437"/>
      </a:accent2>
      <a:accent3>
        <a:srgbClr val="3F3F3F"/>
      </a:accent3>
      <a:accent4>
        <a:srgbClr val="254A89"/>
      </a:accent4>
      <a:accent5>
        <a:srgbClr val="7B261F"/>
      </a:accent5>
      <a:accent6>
        <a:srgbClr val="2323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